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1" r:id="rId2"/>
    <p:sldId id="266" r:id="rId3"/>
    <p:sldId id="257" r:id="rId4"/>
    <p:sldId id="258" r:id="rId5"/>
    <p:sldId id="267" r:id="rId6"/>
    <p:sldId id="260" r:id="rId7"/>
    <p:sldId id="259" r:id="rId8"/>
    <p:sldId id="268" r:id="rId9"/>
    <p:sldId id="261" r:id="rId10"/>
    <p:sldId id="269" r:id="rId11"/>
    <p:sldId id="262" r:id="rId12"/>
    <p:sldId id="270" r:id="rId13"/>
    <p:sldId id="263" r:id="rId14"/>
    <p:sldId id="264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2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8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7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4056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03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1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7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02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0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4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2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6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7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3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0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40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7669" y="896983"/>
            <a:ext cx="10353761" cy="1506583"/>
          </a:xfrm>
        </p:spPr>
        <p:txBody>
          <a:bodyPr>
            <a:normAutofit fontScale="90000"/>
          </a:bodyPr>
          <a:lstStyle/>
          <a:p>
            <a:r>
              <a:rPr lang="es-AR" sz="5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¿Qué tenemos en común?</a:t>
            </a:r>
            <a:endParaRPr lang="es-AR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Resultado de imagen para que tenemos en comu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24" y="2298666"/>
            <a:ext cx="9425355" cy="580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C000"/>
                </a:solidFill>
              </a:rPr>
              <a:t>Efesios 4:3-6</a:t>
            </a:r>
            <a:endParaRPr lang="es-AR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95" y="1758462"/>
            <a:ext cx="10353762" cy="4445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3200" dirty="0"/>
              <a:t>Hagan todo lo posible por vivir en paz, para que no pierdan la unidad que el Espíritu les </a:t>
            </a:r>
            <a:r>
              <a:rPr lang="es-AR" sz="3200" dirty="0" smtClean="0"/>
              <a:t>dio. Sólo </a:t>
            </a:r>
            <a:r>
              <a:rPr lang="es-AR" sz="3200" dirty="0"/>
              <a:t>hay una iglesia, sólo hay un Espíritu, y Dios los llamó a una sola esperanza de salvación. </a:t>
            </a:r>
            <a:r>
              <a:rPr lang="es-AR" sz="3200" dirty="0" smtClean="0"/>
              <a:t>Sólo </a:t>
            </a:r>
            <a:r>
              <a:rPr lang="es-AR" sz="3200" dirty="0"/>
              <a:t>hay un Señor, una </a:t>
            </a:r>
            <a:r>
              <a:rPr lang="es-AR" sz="3200" dirty="0" smtClean="0"/>
              <a:t>fe</a:t>
            </a:r>
            <a:r>
              <a:rPr lang="es-AR" sz="3200" dirty="0"/>
              <a:t> y un </a:t>
            </a:r>
            <a:r>
              <a:rPr lang="es-AR" sz="3200" dirty="0" smtClean="0"/>
              <a:t>bautismo.</a:t>
            </a:r>
            <a:r>
              <a:rPr lang="es-AR" sz="3200" b="1" baseline="30000" dirty="0"/>
              <a:t> </a:t>
            </a:r>
            <a:r>
              <a:rPr lang="es-AR" sz="3200" dirty="0" smtClean="0"/>
              <a:t>Sólo </a:t>
            </a:r>
            <a:r>
              <a:rPr lang="es-AR" sz="3200" dirty="0"/>
              <a:t>hay un Dios, que es el Padre de todos, gobierna sobre todos, actúa por medio de todos, y está en todos.</a:t>
            </a:r>
          </a:p>
        </p:txBody>
      </p:sp>
    </p:spTree>
    <p:extLst>
      <p:ext uri="{BB962C8B-B14F-4D97-AF65-F5344CB8AC3E}">
        <p14:creationId xmlns:p14="http://schemas.microsoft.com/office/powerpoint/2010/main" val="21319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67097" y="457200"/>
            <a:ext cx="10239103" cy="1267097"/>
          </a:xfrm>
        </p:spPr>
        <p:txBody>
          <a:bodyPr>
            <a:normAutofit fontScale="90000"/>
          </a:bodyPr>
          <a:lstStyle/>
          <a:p>
            <a:pPr algn="l"/>
            <a:r>
              <a:rPr lang="es-AR" sz="5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¿Qué nos une?</a:t>
            </a:r>
            <a:br>
              <a:rPr lang="es-AR" sz="5400" dirty="0" smtClean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es-AR" sz="5400" dirty="0" smtClean="0">
                <a:latin typeface="Arial Black" panose="020B0A04020102020204" pitchFamily="34" charset="0"/>
              </a:rPr>
              <a:t> </a:t>
            </a:r>
            <a:r>
              <a:rPr lang="es-AR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Ef. 4:3-6</a:t>
            </a:r>
            <a:endParaRPr lang="es-AR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85800" y="1972492"/>
            <a:ext cx="10820400" cy="4297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dirty="0" smtClean="0"/>
              <a:t>-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 solo cuerpo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-Un solo Espíritu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-Una misma esperanza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-Un solo Señor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-Una sola fe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-Un solo bautismo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-Un solo Dios y Padre:  de todos, sobre todos, en todos, vive por medio de 										todos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C000"/>
                </a:solidFill>
              </a:rPr>
              <a:t>Efesios 4:7, 16</a:t>
            </a:r>
            <a:endParaRPr lang="es-AR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95" y="1828800"/>
            <a:ext cx="10353762" cy="3962400"/>
          </a:xfrm>
        </p:spPr>
        <p:txBody>
          <a:bodyPr>
            <a:normAutofit/>
          </a:bodyPr>
          <a:lstStyle/>
          <a:p>
            <a:r>
              <a:rPr lang="es-AR" b="1" baseline="30000" dirty="0"/>
              <a:t> </a:t>
            </a:r>
            <a:r>
              <a:rPr lang="es-AR" sz="2800" dirty="0" smtClean="0"/>
              <a:t>A </a:t>
            </a:r>
            <a:r>
              <a:rPr lang="es-AR" sz="2800" dirty="0"/>
              <a:t>cada uno de nosotros Cristo nos dio las capacidades que quiso </a:t>
            </a:r>
            <a:r>
              <a:rPr lang="es-AR" sz="2800" dirty="0" smtClean="0"/>
              <a:t>darnos…</a:t>
            </a:r>
          </a:p>
          <a:p>
            <a:pPr marL="0" indent="0">
              <a:buNone/>
            </a:pPr>
            <a:endParaRPr lang="es-AR" sz="2800" dirty="0" smtClean="0"/>
          </a:p>
          <a:p>
            <a:r>
              <a:rPr lang="es-AR" sz="2800" dirty="0"/>
              <a:t>Cristo es quien va uniendo a cada miembro de la iglesia, según sus funciones, y quien hace que cada uno trabaje en armonía, para que la iglesia vaya creciendo y cobrando más fuerza por causa del amor.</a:t>
            </a:r>
          </a:p>
        </p:txBody>
      </p:sp>
    </p:spTree>
    <p:extLst>
      <p:ext uri="{BB962C8B-B14F-4D97-AF65-F5344CB8AC3E}">
        <p14:creationId xmlns:p14="http://schemas.microsoft.com/office/powerpoint/2010/main" val="739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s-AR" sz="6000" dirty="0" smtClean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nos diferencia?</a:t>
            </a:r>
            <a:r>
              <a:rPr lang="es-AR" sz="5400" dirty="0" smtClean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AR" sz="5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5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4400" b="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Ef.4:7, 16 </a:t>
            </a:r>
            <a:endParaRPr lang="es-AR" sz="4400" b="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don especial que recibió cada uno por la generosidad de Cristo</a:t>
            </a:r>
          </a:p>
          <a:p>
            <a:pPr marL="0" indent="0">
              <a:buNone/>
            </a:pPr>
            <a:endParaRPr lang="es-A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Distintos servicios =&gt; crecimiento de la Iglesia</a:t>
            </a:r>
          </a:p>
          <a:p>
            <a:pPr marL="0" indent="0">
              <a:buNone/>
            </a:pPr>
            <a:endParaRPr lang="es-A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446" y="561703"/>
            <a:ext cx="11205754" cy="1495698"/>
          </a:xfrm>
        </p:spPr>
        <p:txBody>
          <a:bodyPr>
            <a:normAutofit/>
          </a:bodyPr>
          <a:lstStyle/>
          <a:p>
            <a:pPr algn="ctr"/>
            <a:r>
              <a:rPr lang="es-AR" dirty="0">
                <a:solidFill>
                  <a:srgbClr val="FFC000"/>
                </a:solidFill>
                <a:latin typeface="Arial Black" panose="020B0A04020102020204" pitchFamily="34" charset="0"/>
              </a:rPr>
              <a:t>No ahorren esfuerzos para consolidar, con ataduras de paz, la unidad, que es fruto del Espíritu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-Unidad en la diversidad: modelo en la Trinidad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-La uniformidad atenta contra la unidad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-Conservemos la sana diversidad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-La unidad es un don del Espíritu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-Pidamos la gracia. Busquemos la unidad y fomentemos la diversidad</a:t>
            </a:r>
          </a:p>
          <a:p>
            <a:pPr marL="0" indent="0">
              <a:buNone/>
            </a:pPr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ahorremos esfuerzos </a:t>
            </a:r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consolidar, con ataduras de paz, la unidad, </a:t>
            </a:r>
            <a:r>
              <a:rPr lang="es-A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</a:t>
            </a:r>
            <a:r>
              <a:rPr lang="es-A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fruto del Espíritu 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06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1367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8427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558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C000"/>
                </a:solidFill>
              </a:rPr>
              <a:t>Efesios 2:11-12</a:t>
            </a:r>
            <a:endParaRPr lang="es-AR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AR" sz="2800" dirty="0"/>
              <a:t>Los judíos los llaman a ustedes «los no circuncidados», y ellos a sí mismos se llaman «los circuncidados», pues se circuncidan en el cuerpo. Ustedes no son judíos, y deben recordar que antes no tenían a Cristo ni eran parte del pueblo de Israel. Tampoco formaban parte del pacto ni de la promesa que Dios hizo con su pueblo. Vivían en este mundo sin Dios y sin esperanza. </a:t>
            </a:r>
          </a:p>
        </p:txBody>
      </p:sp>
    </p:spTree>
    <p:extLst>
      <p:ext uri="{BB962C8B-B14F-4D97-AF65-F5344CB8AC3E}">
        <p14:creationId xmlns:p14="http://schemas.microsoft.com/office/powerpoint/2010/main" val="283193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8223" y="329163"/>
            <a:ext cx="861060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s-AR" sz="6000" b="1" dirty="0" smtClean="0"/>
              <a:t/>
            </a:r>
            <a:br>
              <a:rPr lang="es-AR" sz="6000" b="1" dirty="0" smtClean="0"/>
            </a:br>
            <a:r>
              <a:rPr lang="es-AR" sz="6000" b="1" dirty="0"/>
              <a:t/>
            </a:r>
            <a:br>
              <a:rPr lang="es-AR" sz="6000" b="1" dirty="0"/>
            </a:br>
            <a:r>
              <a:rPr lang="es-AR" sz="53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ANTES- Ef. 2:11-12</a:t>
            </a:r>
            <a:r>
              <a:rPr lang="es-AR" sz="6000" b="1" dirty="0" smtClean="0">
                <a:solidFill>
                  <a:srgbClr val="FFC000"/>
                </a:solidFill>
              </a:rPr>
              <a:t/>
            </a:r>
            <a:br>
              <a:rPr lang="es-AR" sz="6000" b="1" dirty="0" smtClean="0">
                <a:solidFill>
                  <a:srgbClr val="FFC000"/>
                </a:solidFill>
              </a:rPr>
            </a:br>
            <a:r>
              <a:rPr lang="es-AR" sz="6000" b="1" dirty="0" smtClean="0"/>
              <a:t/>
            </a:r>
            <a:br>
              <a:rPr lang="es-AR" sz="6000" b="1" dirty="0" smtClean="0"/>
            </a:br>
            <a:endParaRPr lang="es-AR" sz="6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s-AR" sz="2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AR" sz="2800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GENTILES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-No circuncidados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-No tenían a Cristo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-No eran parte del pueblo de Israel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-No formaban parte del pacto ni de la promesa de Dios a su pueblo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-Vivían sin Dios y sin esperanza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-Muy lejos de Dios</a:t>
            </a:r>
            <a:endParaRPr 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terraeantiqvae.blogia.com/upload/externo-915e4a08229b1a39537aca40ced292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13" y="1272921"/>
            <a:ext cx="41148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540" y="649231"/>
            <a:ext cx="10369731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s-AR" sz="6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ANTES- </a:t>
            </a:r>
            <a:r>
              <a:rPr lang="es-AR" sz="5300" b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Ef. 2:11-12</a:t>
            </a:r>
            <a:r>
              <a:rPr lang="es-AR" sz="5300" b="0" dirty="0"/>
              <a:t/>
            </a:r>
            <a:br>
              <a:rPr lang="es-AR" sz="5300" b="0" dirty="0"/>
            </a:br>
            <a:endParaRPr lang="es-AR" sz="5300" b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2390503"/>
            <a:ext cx="10820400" cy="38281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s-AR" sz="2800" u="sng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s-AR" sz="2800" u="sng" dirty="0" smtClean="0">
                <a:latin typeface="Arial Black" panose="020B0A04020102020204" pitchFamily="34" charset="0"/>
              </a:rPr>
              <a:t>Judíos</a:t>
            </a:r>
            <a:endParaRPr lang="es-A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AR" sz="2800" dirty="0" smtClean="0">
                <a:latin typeface="Arial Black" panose="020B0A04020102020204" pitchFamily="34" charset="0"/>
              </a:rPr>
              <a:t>-</a:t>
            </a: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Orgullosos de la circuncisión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-Ciudadanos del pueblo de Dios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-Formaban parte del pacto y la promesa de Dios a su pueblo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-Esperaban al Mesías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-Pueblo elegido</a:t>
            </a:r>
            <a:endParaRPr 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0.wp.com/www.monografias.com/trabajos89/judaismo-del-segundo-templo/image008.png?resize=290%2C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02" y="851646"/>
            <a:ext cx="3897539" cy="307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293511"/>
            <a:ext cx="8610600" cy="1049867"/>
          </a:xfrm>
        </p:spPr>
        <p:txBody>
          <a:bodyPr/>
          <a:lstStyle/>
          <a:p>
            <a:r>
              <a:rPr lang="es-AR" dirty="0" smtClean="0">
                <a:solidFill>
                  <a:srgbClr val="FFC000"/>
                </a:solidFill>
              </a:rPr>
              <a:t>Efesios 2:13-18</a:t>
            </a:r>
            <a:endParaRPr lang="es-AR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41778"/>
            <a:ext cx="10820400" cy="52549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AR" sz="2400" dirty="0"/>
              <a:t>Pero ahora ustedes, que estaban lejos de Dios, ya han sido acercados a él, pues están unidos a Jesucristo por medio de su muerte en la cruz.</a:t>
            </a:r>
          </a:p>
          <a:p>
            <a:pPr marL="0" indent="0">
              <a:buNone/>
            </a:pPr>
            <a:r>
              <a:rPr lang="es-AR" sz="2400" dirty="0" smtClean="0"/>
              <a:t>Cristo </a:t>
            </a:r>
            <a:r>
              <a:rPr lang="es-AR" sz="2400" dirty="0"/>
              <a:t>nos ha dado la paz. Por medio de su sacrificio en la cruz, Cristo ha puesto fin al odio que, como una barrera, separaba a los judíos de los que no son judíos, y de dos pueblos ha hecho uno solo. </a:t>
            </a:r>
            <a:r>
              <a:rPr lang="es-AR" sz="2400" dirty="0" smtClean="0"/>
              <a:t>Cristo </a:t>
            </a:r>
            <a:r>
              <a:rPr lang="es-AR" sz="2400" dirty="0"/>
              <a:t>ha puesto fin a los mandatos y reglas de la ley, y por medio de sí mismo ha creado, con los dos grupos, un solo pueblo amigo. </a:t>
            </a:r>
            <a:r>
              <a:rPr lang="es-AR" sz="2400" dirty="0" smtClean="0"/>
              <a:t>Por </a:t>
            </a:r>
            <a:r>
              <a:rPr lang="es-AR" sz="2400" dirty="0"/>
              <a:t>medio de su muerte en la cruz, Cristo puso fin a la enemistad que había entre los dos grupos, y los unió, formando así un solo pueblo que viviera en paz con Dios. </a:t>
            </a:r>
            <a:r>
              <a:rPr lang="es-AR" sz="2400" dirty="0" smtClean="0"/>
              <a:t>Cristo </a:t>
            </a:r>
            <a:r>
              <a:rPr lang="es-AR" sz="2400" dirty="0"/>
              <a:t>vino y anunció las buenas noticias de paz a todos, tanto a ustedes, que no son judíos y estaban lejos de Dios, como a los que son judíos y estaban cerca de él. </a:t>
            </a:r>
            <a:r>
              <a:rPr lang="es-AR" sz="2400" b="1" baseline="30000" dirty="0"/>
              <a:t> </a:t>
            </a:r>
            <a:r>
              <a:rPr lang="es-AR" sz="2400" dirty="0"/>
              <a:t>Por medio de lo que Jesucristo hizo, tanto los judíos como los no judíos tenemos un mismo Espíritu, y podemos acercarnos a Dios el Padre.</a:t>
            </a:r>
          </a:p>
          <a:p>
            <a:pPr marL="0" indent="0">
              <a:buNone/>
            </a:pP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77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45820" y="205629"/>
            <a:ext cx="1050036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6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 </a:t>
            </a:r>
            <a:r>
              <a:rPr lang="es-AR" sz="6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6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5300" b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s-AR" sz="53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2:13-18</a:t>
            </a:r>
            <a:r>
              <a:rPr lang="es-AR" sz="5300" b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sz="5300" b="0" dirty="0">
              <a:solidFill>
                <a:srgbClr val="FFC00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85800" y="2050869"/>
            <a:ext cx="10820400" cy="44021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AR" sz="2400" u="sng" dirty="0">
                <a:latin typeface="Arial Black" panose="020B0A04020102020204" pitchFamily="34" charset="0"/>
                <a:cs typeface="Arial" panose="020B0604020202020204" pitchFamily="34" charset="0"/>
              </a:rPr>
              <a:t>GENTILES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-Han sido unidos a Cristo</a:t>
            </a:r>
          </a:p>
          <a:p>
            <a:pPr marL="0" indent="0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-Acercados por la sangre de Cristo</a:t>
            </a:r>
          </a:p>
          <a:p>
            <a:pPr marL="0" indent="0" algn="ctr">
              <a:buNone/>
            </a:pPr>
            <a:endParaRPr lang="es-AR" sz="20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AR" sz="2000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GENTILES y JUDÍOS</a:t>
            </a:r>
          </a:p>
          <a:p>
            <a:pPr marL="0" indent="0" algn="ctr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Unidos en un solo pueblo</a:t>
            </a:r>
          </a:p>
          <a:p>
            <a:pPr marL="0" indent="0" algn="ctr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Derribada la barrera de odio</a:t>
            </a:r>
          </a:p>
          <a:p>
            <a:pPr marL="0" indent="0" algn="ctr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 de los mandatos y reglas de la ley</a:t>
            </a:r>
          </a:p>
          <a:p>
            <a:pPr marL="0" indent="0" algn="ctr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 de la enemistad </a:t>
            </a:r>
          </a:p>
          <a:p>
            <a:pPr marL="0" indent="0" algn="ctr">
              <a:buNone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Cristo vino a anunciar Paz a todos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AR" sz="2400" dirty="0"/>
          </a:p>
        </p:txBody>
      </p:sp>
      <p:pic>
        <p:nvPicPr>
          <p:cNvPr id="6" name="Picture 2" descr="Resultado de imagen para patio de los gentiles mur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09563"/>
            <a:ext cx="5705475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286" y="442492"/>
            <a:ext cx="8610600" cy="1293028"/>
          </a:xfrm>
        </p:spPr>
        <p:txBody>
          <a:bodyPr>
            <a:normAutofit/>
          </a:bodyPr>
          <a:lstStyle/>
          <a:p>
            <a:pPr algn="l"/>
            <a:endParaRPr lang="es-A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AR" sz="4000" dirty="0" smtClean="0">
                <a:latin typeface="Arial Black" panose="020B0A04020102020204" pitchFamily="34" charset="0"/>
              </a:rPr>
              <a:t>PODEMOS ACERCARNOS AL </a:t>
            </a:r>
            <a:r>
              <a:rPr lang="es-AR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PADRE</a:t>
            </a:r>
            <a:r>
              <a:rPr lang="es-AR" sz="4000" dirty="0" smtClean="0">
                <a:latin typeface="Arial Black" panose="020B0A04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s-AR" sz="4000" dirty="0" smtClean="0">
                <a:latin typeface="Arial Black" panose="020B0A04020102020204" pitchFamily="34" charset="0"/>
              </a:rPr>
              <a:t>PORQUE TENEMOS UN MISMO </a:t>
            </a:r>
          </a:p>
          <a:p>
            <a:pPr marL="0" indent="0">
              <a:buNone/>
            </a:pPr>
            <a:r>
              <a:rPr lang="es-AR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ESPÍRITU </a:t>
            </a:r>
          </a:p>
          <a:p>
            <a:pPr marL="0" indent="0">
              <a:buNone/>
            </a:pPr>
            <a:r>
              <a:rPr lang="es-AR" sz="4000" dirty="0" smtClean="0">
                <a:latin typeface="Arial Black" panose="020B0A04020102020204" pitchFamily="34" charset="0"/>
              </a:rPr>
              <a:t>GRACIAS A LO QUE HIZO </a:t>
            </a:r>
          </a:p>
          <a:p>
            <a:pPr marL="0" indent="0">
              <a:buNone/>
            </a:pPr>
            <a:r>
              <a:rPr lang="es-AR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JESUCRISTO</a:t>
            </a:r>
            <a:endParaRPr lang="es-AR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C000"/>
                </a:solidFill>
              </a:rPr>
              <a:t>Efesios 2:19-22</a:t>
            </a:r>
            <a:endParaRPr lang="es-AR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95" y="1659988"/>
            <a:ext cx="10353762" cy="41312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AR" sz="2800" dirty="0"/>
              <a:t>Por eso, ante Dios ustedes ya no son extranjeros. Al contrario, ahora forman parte de su pueblo y tienen todos los derechos; ahora son de la familia de Dios. </a:t>
            </a:r>
            <a:r>
              <a:rPr lang="es-AR" sz="2800" b="1" baseline="30000" dirty="0"/>
              <a:t> </a:t>
            </a:r>
            <a:r>
              <a:rPr lang="es-AR" sz="2800" dirty="0"/>
              <a:t>Todos los miembros de la iglesia son como un edificio, el cual está construido sobre la enseñanza de los apóstoles y los profetas. En ese edificio Jesucristo es la piedra principal. </a:t>
            </a:r>
            <a:r>
              <a:rPr lang="es-AR" sz="2800" b="1" baseline="30000" dirty="0"/>
              <a:t> </a:t>
            </a:r>
            <a:r>
              <a:rPr lang="es-AR" sz="2800" dirty="0"/>
              <a:t>Es él quien mantiene firme todo el edificio y quien lo hace crecer, para que llegue a formar un templo dedicado al Señor. </a:t>
            </a:r>
            <a:r>
              <a:rPr lang="es-AR" sz="2800" b="1" baseline="30000" dirty="0"/>
              <a:t> </a:t>
            </a:r>
            <a:r>
              <a:rPr lang="es-AR" sz="2800" dirty="0"/>
              <a:t>Por su unión con Jesucristo, ustedes también forman parte de ese edificio, en donde Dios habita por medio de su Espíritu.</a:t>
            </a:r>
          </a:p>
        </p:txBody>
      </p:sp>
    </p:spTree>
    <p:extLst>
      <p:ext uri="{BB962C8B-B14F-4D97-AF65-F5344CB8AC3E}">
        <p14:creationId xmlns:p14="http://schemas.microsoft.com/office/powerpoint/2010/main" val="26609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834" y="764373"/>
            <a:ext cx="10709366" cy="1293028"/>
          </a:xfrm>
        </p:spPr>
        <p:txBody>
          <a:bodyPr>
            <a:normAutofit/>
          </a:bodyPr>
          <a:lstStyle/>
          <a:p>
            <a:pPr algn="l"/>
            <a:r>
              <a:rPr lang="es-AR" sz="5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  -  </a:t>
            </a:r>
            <a:r>
              <a:rPr lang="es-AR" sz="4800" b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EFESIOS 2:19-22</a:t>
            </a:r>
            <a:endParaRPr lang="es-AR" sz="4800" b="0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0937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sz="2400" u="sng" dirty="0">
                <a:latin typeface="Arial Black" panose="020B0A04020102020204" pitchFamily="34" charset="0"/>
                <a:cs typeface="Arial" panose="020B0604020202020204" pitchFamily="34" charset="0"/>
              </a:rPr>
              <a:t>GENTILES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-Ya no son extranjeros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-Forman parte de su PUEBLO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-Son de la FAMILIA de Dios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-Forman un EDIFICIO que Jesucristo hace crecer</a:t>
            </a:r>
          </a:p>
          <a:p>
            <a:pPr marL="0" indent="0">
              <a:buNone/>
            </a:pP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-Para formar un TEMPLO dedicado al Señor donde Dios vive por su Espíritu</a:t>
            </a:r>
          </a:p>
          <a:p>
            <a:pPr marL="0" indent="0">
              <a:buNone/>
            </a:pPr>
            <a:endParaRPr 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Damasco</Template>
  <TotalTime>151</TotalTime>
  <Words>591</Words>
  <Application>Microsoft Office PowerPoint</Application>
  <PresentationFormat>Panorámica</PresentationFormat>
  <Paragraphs>73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Bookman Old Style</vt:lpstr>
      <vt:lpstr>Calibri</vt:lpstr>
      <vt:lpstr>Rockwell</vt:lpstr>
      <vt:lpstr>Damask</vt:lpstr>
      <vt:lpstr>¿Qué tenemos en común?</vt:lpstr>
      <vt:lpstr>Efesios 2:11-12</vt:lpstr>
      <vt:lpstr>  ANTES- Ef. 2:11-12  </vt:lpstr>
      <vt:lpstr>ANTES- Ef. 2:11-12 </vt:lpstr>
      <vt:lpstr>Efesios 2:13-18</vt:lpstr>
      <vt:lpstr> AHORA  Ef. 2:13-18 </vt:lpstr>
      <vt:lpstr>Presentación de PowerPoint</vt:lpstr>
      <vt:lpstr>Efesios 2:19-22</vt:lpstr>
      <vt:lpstr>AHORA  -  EFESIOS 2:19-22</vt:lpstr>
      <vt:lpstr>Efesios 4:3-6</vt:lpstr>
      <vt:lpstr>¿Qué nos une?  Ef. 4:3-6</vt:lpstr>
      <vt:lpstr>Efesios 4:7, 16</vt:lpstr>
      <vt:lpstr>¿Qué nos diferencia?  Ef.4:7, 16 </vt:lpstr>
      <vt:lpstr>No ahorren esfuerzos para consolidar, con ataduras de paz, la unidad, que es fruto del Espíritu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EN LA DIVERSIDAD</dc:title>
  <dc:creator>Usuario de Windows</dc:creator>
  <cp:lastModifiedBy>Diego</cp:lastModifiedBy>
  <cp:revision>19</cp:revision>
  <dcterms:created xsi:type="dcterms:W3CDTF">2019-06-22T23:52:08Z</dcterms:created>
  <dcterms:modified xsi:type="dcterms:W3CDTF">2019-07-15T13:26:41Z</dcterms:modified>
</cp:coreProperties>
</file>